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 id="2147483652" r:id="rId2"/>
  </p:sldMasterIdLst>
  <p:notesMasterIdLst>
    <p:notesMasterId r:id="rId7"/>
  </p:notesMasterIdLst>
  <p:sldIdLst>
    <p:sldId id="2147376152" r:id="rId3"/>
    <p:sldId id="2147376204" r:id="rId4"/>
    <p:sldId id="2147376206" r:id="rId5"/>
    <p:sldId id="2147376207" r:id="rId6"/>
  </p:sldIdLst>
  <p:sldSz cx="12192000" cy="6858000"/>
  <p:notesSz cx="6889750" cy="100203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618" userDrawn="1">
          <p15:clr>
            <a:srgbClr val="A4A3A4"/>
          </p15:clr>
        </p15:guide>
        <p15:guide id="2" orient="horz" pos="1094" userDrawn="1">
          <p15:clr>
            <a:srgbClr val="A4A3A4"/>
          </p15:clr>
        </p15:guide>
        <p15:guide id="3"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8CCFF"/>
    <a:srgbClr val="FFB9B9"/>
    <a:srgbClr val="2B322A"/>
    <a:srgbClr val="000000"/>
    <a:srgbClr val="3A4539"/>
    <a:srgbClr val="525B37"/>
    <a:srgbClr val="F39C1A"/>
    <a:srgbClr val="FB8543"/>
    <a:srgbClr val="B9C4B8"/>
    <a:srgbClr val="E6EAE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61" autoAdjust="0"/>
    <p:restoredTop sz="95181" autoAdjust="0"/>
  </p:normalViewPr>
  <p:slideViewPr>
    <p:cSldViewPr snapToGrid="0">
      <p:cViewPr varScale="1">
        <p:scale>
          <a:sx n="86" d="100"/>
          <a:sy n="86" d="100"/>
        </p:scale>
        <p:origin x="96" y="498"/>
      </p:cViewPr>
      <p:guideLst>
        <p:guide orient="horz" pos="618"/>
        <p:guide orient="horz" pos="1094"/>
        <p:guide pos="3840"/>
      </p:guideLst>
    </p:cSldViewPr>
  </p:slideViewPr>
  <p:notesTextViewPr>
    <p:cViewPr>
      <p:scale>
        <a:sx n="1" d="1"/>
        <a:sy n="1" d="1"/>
      </p:scale>
      <p:origin x="0" y="0"/>
    </p:cViewPr>
  </p:notesTextViewPr>
  <p:sorterViewPr>
    <p:cViewPr>
      <p:scale>
        <a:sx n="50" d="100"/>
        <a:sy n="50" d="100"/>
      </p:scale>
      <p:origin x="0" y="-96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notesMaster" Target="notesMasters/notesMaster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tableStyles" Target="tableStyles.xml"/><Relationship Id="rId5" Type="http://schemas.openxmlformats.org/officeDocument/2006/relationships/slide" Target="slides/slide3.xml"/><Relationship Id="rId10"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2"/>
            <a:ext cx="2985558" cy="502755"/>
          </a:xfrm>
          <a:prstGeom prst="rect">
            <a:avLst/>
          </a:prstGeom>
        </p:spPr>
        <p:txBody>
          <a:bodyPr vert="horz" lIns="96607" tIns="48302" rIns="96607" bIns="48302" rtlCol="0"/>
          <a:lstStyle>
            <a:lvl1pPr algn="l">
              <a:defRPr sz="1300">
                <a:latin typeface="游ゴシック" panose="020B0400000000000000" pitchFamily="50" charset="-128"/>
                <a:ea typeface="游ゴシック" panose="020B0400000000000000" pitchFamily="50" charset="-128"/>
              </a:defRPr>
            </a:lvl1pPr>
          </a:lstStyle>
          <a:p>
            <a:endParaRPr lang="ja-JP" altLang="en-US" dirty="0"/>
          </a:p>
        </p:txBody>
      </p:sp>
      <p:sp>
        <p:nvSpPr>
          <p:cNvPr id="3" name="日付プレースホルダー 2"/>
          <p:cNvSpPr>
            <a:spLocks noGrp="1"/>
          </p:cNvSpPr>
          <p:nvPr>
            <p:ph type="dt" idx="1"/>
          </p:nvPr>
        </p:nvSpPr>
        <p:spPr>
          <a:xfrm>
            <a:off x="3902597" y="2"/>
            <a:ext cx="2985558" cy="502755"/>
          </a:xfrm>
          <a:prstGeom prst="rect">
            <a:avLst/>
          </a:prstGeom>
        </p:spPr>
        <p:txBody>
          <a:bodyPr vert="horz" lIns="96607" tIns="48302" rIns="96607" bIns="48302" rtlCol="0"/>
          <a:lstStyle>
            <a:lvl1pPr algn="r">
              <a:defRPr sz="1300">
                <a:latin typeface="游ゴシック" panose="020B0400000000000000" pitchFamily="50" charset="-128"/>
                <a:ea typeface="游ゴシック" panose="020B0400000000000000" pitchFamily="50" charset="-128"/>
              </a:defRPr>
            </a:lvl1pPr>
          </a:lstStyle>
          <a:p>
            <a:fld id="{9412D29A-B93A-40F8-9313-5A6F2244B316}" type="datetimeFigureOut">
              <a:rPr lang="ja-JP" altLang="en-US" smtClean="0"/>
              <a:pPr/>
              <a:t>2025/10/21</a:t>
            </a:fld>
            <a:endParaRPr lang="ja-JP" altLang="en-US" dirty="0"/>
          </a:p>
        </p:txBody>
      </p:sp>
      <p:sp>
        <p:nvSpPr>
          <p:cNvPr id="4" name="スライド イメージ プレースホルダー 3"/>
          <p:cNvSpPr>
            <a:spLocks noGrp="1" noRot="1" noChangeAspect="1"/>
          </p:cNvSpPr>
          <p:nvPr>
            <p:ph type="sldImg" idx="2"/>
          </p:nvPr>
        </p:nvSpPr>
        <p:spPr>
          <a:xfrm>
            <a:off x="439738" y="1252538"/>
            <a:ext cx="6010275" cy="3381375"/>
          </a:xfrm>
          <a:prstGeom prst="rect">
            <a:avLst/>
          </a:prstGeom>
          <a:noFill/>
          <a:ln w="12700">
            <a:solidFill>
              <a:prstClr val="black"/>
            </a:solidFill>
          </a:ln>
        </p:spPr>
        <p:txBody>
          <a:bodyPr vert="horz" lIns="96607" tIns="48302" rIns="96607" bIns="48302" rtlCol="0" anchor="ctr"/>
          <a:lstStyle/>
          <a:p>
            <a:endParaRPr lang="ja-JP" altLang="en-US" dirty="0"/>
          </a:p>
        </p:txBody>
      </p:sp>
      <p:sp>
        <p:nvSpPr>
          <p:cNvPr id="5" name="ノート プレースホルダー 4"/>
          <p:cNvSpPr>
            <a:spLocks noGrp="1"/>
          </p:cNvSpPr>
          <p:nvPr>
            <p:ph type="body" sz="quarter" idx="3"/>
          </p:nvPr>
        </p:nvSpPr>
        <p:spPr>
          <a:xfrm>
            <a:off x="688976" y="4822271"/>
            <a:ext cx="5511800" cy="3945493"/>
          </a:xfrm>
          <a:prstGeom prst="rect">
            <a:avLst/>
          </a:prstGeom>
        </p:spPr>
        <p:txBody>
          <a:bodyPr vert="horz" lIns="96607" tIns="48302" rIns="96607" bIns="48302" rtlCol="0"/>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6" name="フッター プレースホルダー 5"/>
          <p:cNvSpPr>
            <a:spLocks noGrp="1"/>
          </p:cNvSpPr>
          <p:nvPr>
            <p:ph type="ftr" sz="quarter" idx="4"/>
          </p:nvPr>
        </p:nvSpPr>
        <p:spPr>
          <a:xfrm>
            <a:off x="0" y="9517547"/>
            <a:ext cx="2985558" cy="502754"/>
          </a:xfrm>
          <a:prstGeom prst="rect">
            <a:avLst/>
          </a:prstGeom>
        </p:spPr>
        <p:txBody>
          <a:bodyPr vert="horz" lIns="96607" tIns="48302" rIns="96607" bIns="48302" rtlCol="0" anchor="b"/>
          <a:lstStyle>
            <a:lvl1pPr algn="l">
              <a:defRPr sz="1300">
                <a:latin typeface="游ゴシック" panose="020B0400000000000000" pitchFamily="50" charset="-128"/>
                <a:ea typeface="游ゴシック" panose="020B0400000000000000" pitchFamily="50" charset="-128"/>
              </a:defRPr>
            </a:lvl1pPr>
          </a:lstStyle>
          <a:p>
            <a:endParaRPr lang="ja-JP" altLang="en-US" dirty="0"/>
          </a:p>
        </p:txBody>
      </p:sp>
      <p:sp>
        <p:nvSpPr>
          <p:cNvPr id="7" name="スライド番号プレースホルダー 6"/>
          <p:cNvSpPr>
            <a:spLocks noGrp="1"/>
          </p:cNvSpPr>
          <p:nvPr>
            <p:ph type="sldNum" sz="quarter" idx="5"/>
          </p:nvPr>
        </p:nvSpPr>
        <p:spPr>
          <a:xfrm>
            <a:off x="3902597" y="9517547"/>
            <a:ext cx="2985558" cy="502754"/>
          </a:xfrm>
          <a:prstGeom prst="rect">
            <a:avLst/>
          </a:prstGeom>
        </p:spPr>
        <p:txBody>
          <a:bodyPr vert="horz" lIns="96607" tIns="48302" rIns="96607" bIns="48302" rtlCol="0" anchor="b"/>
          <a:lstStyle>
            <a:lvl1pPr algn="r">
              <a:defRPr sz="1300">
                <a:latin typeface="游ゴシック" panose="020B0400000000000000" pitchFamily="50" charset="-128"/>
                <a:ea typeface="游ゴシック" panose="020B0400000000000000" pitchFamily="50" charset="-128"/>
              </a:defRPr>
            </a:lvl1pPr>
          </a:lstStyle>
          <a:p>
            <a:fld id="{43F1BBC5-8477-4861-B73D-C35D7815C6A1}" type="slidenum">
              <a:rPr lang="ja-JP" altLang="en-US" smtClean="0"/>
              <a:pPr/>
              <a:t>‹#›</a:t>
            </a:fld>
            <a:endParaRPr lang="ja-JP" altLang="en-US" dirty="0"/>
          </a:p>
        </p:txBody>
      </p:sp>
    </p:spTree>
    <p:extLst>
      <p:ext uri="{BB962C8B-B14F-4D97-AF65-F5344CB8AC3E}">
        <p14:creationId xmlns:p14="http://schemas.microsoft.com/office/powerpoint/2010/main" val="965581091"/>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游ゴシック" panose="020B0400000000000000" pitchFamily="50" charset="-128"/>
        <a:ea typeface="游ゴシック" panose="020B0400000000000000" pitchFamily="50" charset="-128"/>
        <a:cs typeface="+mn-cs"/>
      </a:defRPr>
    </a:lvl1pPr>
    <a:lvl2pPr marL="457200" algn="l" defTabSz="914400" rtl="0" eaLnBrk="1" latinLnBrk="0" hangingPunct="1">
      <a:defRPr kumimoji="1" sz="1200" kern="1200">
        <a:solidFill>
          <a:schemeClr val="tx1"/>
        </a:solidFill>
        <a:latin typeface="游ゴシック" panose="020B0400000000000000" pitchFamily="50" charset="-128"/>
        <a:ea typeface="游ゴシック" panose="020B0400000000000000" pitchFamily="50" charset="-128"/>
        <a:cs typeface="+mn-cs"/>
      </a:defRPr>
    </a:lvl2pPr>
    <a:lvl3pPr marL="914400" algn="l" defTabSz="914400" rtl="0" eaLnBrk="1" latinLnBrk="0" hangingPunct="1">
      <a:defRPr kumimoji="1" sz="1200" kern="1200">
        <a:solidFill>
          <a:schemeClr val="tx1"/>
        </a:solidFill>
        <a:latin typeface="游ゴシック" panose="020B0400000000000000" pitchFamily="50" charset="-128"/>
        <a:ea typeface="游ゴシック" panose="020B0400000000000000" pitchFamily="50" charset="-128"/>
        <a:cs typeface="+mn-cs"/>
      </a:defRPr>
    </a:lvl3pPr>
    <a:lvl4pPr marL="1371600" algn="l" defTabSz="914400" rtl="0" eaLnBrk="1" latinLnBrk="0" hangingPunct="1">
      <a:defRPr kumimoji="1" sz="1200" kern="1200">
        <a:solidFill>
          <a:schemeClr val="tx1"/>
        </a:solidFill>
        <a:latin typeface="游ゴシック" panose="020B0400000000000000" pitchFamily="50" charset="-128"/>
        <a:ea typeface="游ゴシック" panose="020B0400000000000000" pitchFamily="50" charset="-128"/>
        <a:cs typeface="+mn-cs"/>
      </a:defRPr>
    </a:lvl4pPr>
    <a:lvl5pPr marL="1828800" algn="l" defTabSz="914400" rtl="0" eaLnBrk="1" latinLnBrk="0" hangingPunct="1">
      <a:defRPr kumimoji="1" sz="1200" kern="1200">
        <a:solidFill>
          <a:schemeClr val="tx1"/>
        </a:solidFill>
        <a:latin typeface="游ゴシック" panose="020B0400000000000000" pitchFamily="50" charset="-128"/>
        <a:ea typeface="游ゴシック" panose="020B0400000000000000" pitchFamily="50"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99736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cSld name="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414423141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sp>
        <p:nvSpPr>
          <p:cNvPr id="3" name="日付プレースホルダー 2">
            <a:extLst>
              <a:ext uri="{FF2B5EF4-FFF2-40B4-BE49-F238E27FC236}">
                <a16:creationId xmlns:a16="http://schemas.microsoft.com/office/drawing/2014/main" id="{7323C963-4C8D-9573-78D7-06603597D3A6}"/>
              </a:ext>
            </a:extLst>
          </p:cNvPr>
          <p:cNvSpPr>
            <a:spLocks noGrp="1"/>
          </p:cNvSpPr>
          <p:nvPr>
            <p:ph type="dt" sz="half" idx="10"/>
          </p:nvPr>
        </p:nvSpPr>
        <p:spPr/>
        <p:txBody>
          <a:bodyPr/>
          <a:lstStyle/>
          <a:p>
            <a:endParaRPr kumimoji="1" lang="ja-JP" altLang="en-US"/>
          </a:p>
        </p:txBody>
      </p:sp>
      <p:sp>
        <p:nvSpPr>
          <p:cNvPr id="4" name="フッター プレースホルダー 3">
            <a:extLst>
              <a:ext uri="{FF2B5EF4-FFF2-40B4-BE49-F238E27FC236}">
                <a16:creationId xmlns:a16="http://schemas.microsoft.com/office/drawing/2014/main" id="{D0BA9E32-6C35-D3F8-399A-EC3306E99143}"/>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0F06095D-E314-E428-A0C1-CAB6749B5ED3}"/>
              </a:ext>
            </a:extLst>
          </p:cNvPr>
          <p:cNvSpPr>
            <a:spLocks noGrp="1"/>
          </p:cNvSpPr>
          <p:nvPr>
            <p:ph type="sldNum" sz="quarter" idx="12"/>
          </p:nvPr>
        </p:nvSpPr>
        <p:spPr/>
        <p:txBody>
          <a:bodyPr/>
          <a:lstStyle/>
          <a:p>
            <a:fld id="{4959BF58-9B27-424F-A993-3E08E883509F}" type="slidenum">
              <a:rPr kumimoji="1" lang="ja-JP" altLang="en-US" smtClean="0"/>
              <a:t>‹#›</a:t>
            </a:fld>
            <a:endParaRPr kumimoji="1" lang="ja-JP" altLang="en-US"/>
          </a:p>
        </p:txBody>
      </p:sp>
    </p:spTree>
    <p:extLst>
      <p:ext uri="{BB962C8B-B14F-4D97-AF65-F5344CB8AC3E}">
        <p14:creationId xmlns:p14="http://schemas.microsoft.com/office/powerpoint/2010/main" val="20878266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タイトル スライド">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8885CB8A-2261-ED9C-1A3F-DC2190ACCC97}"/>
              </a:ext>
            </a:extLst>
          </p:cNvPr>
          <p:cNvSpPr>
            <a:spLocks noGrp="1"/>
          </p:cNvSpPr>
          <p:nvPr>
            <p:ph type="dt" sz="half" idx="10"/>
          </p:nvPr>
        </p:nvSpPr>
        <p:spPr/>
        <p:txBody>
          <a:bodyPr/>
          <a:lstStyle/>
          <a:p>
            <a:endParaRPr kumimoji="1" lang="ja-JP" altLang="en-US"/>
          </a:p>
        </p:txBody>
      </p:sp>
      <p:sp>
        <p:nvSpPr>
          <p:cNvPr id="5" name="フッター プレースホルダー 4">
            <a:extLst>
              <a:ext uri="{FF2B5EF4-FFF2-40B4-BE49-F238E27FC236}">
                <a16:creationId xmlns:a16="http://schemas.microsoft.com/office/drawing/2014/main" id="{3EFAF825-41C0-D32E-D05F-5630D9CAC7A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1333FE7D-38DF-E5F1-DF74-019D8E97A501}"/>
              </a:ext>
            </a:extLst>
          </p:cNvPr>
          <p:cNvSpPr>
            <a:spLocks noGrp="1"/>
          </p:cNvSpPr>
          <p:nvPr>
            <p:ph type="sldNum" sz="quarter" idx="12"/>
          </p:nvPr>
        </p:nvSpPr>
        <p:spPr/>
        <p:txBody>
          <a:bodyPr/>
          <a:lstStyle/>
          <a:p>
            <a:fld id="{5D99B4C4-0BB6-4796-8AF2-6F1DCBEB30DF}" type="slidenum">
              <a:rPr kumimoji="1" lang="ja-JP" altLang="en-US" smtClean="0"/>
              <a:t>‹#›</a:t>
            </a:fld>
            <a:endParaRPr kumimoji="1" lang="ja-JP" altLang="en-US"/>
          </a:p>
        </p:txBody>
      </p:sp>
    </p:spTree>
    <p:extLst>
      <p:ext uri="{BB962C8B-B14F-4D97-AF65-F5344CB8AC3E}">
        <p14:creationId xmlns:p14="http://schemas.microsoft.com/office/powerpoint/2010/main" val="9101301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タイトルとコンテンツ">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8AC066B1-5548-4F74-5EAE-2E4F1F57C340}"/>
              </a:ext>
            </a:extLst>
          </p:cNvPr>
          <p:cNvSpPr>
            <a:spLocks noGrp="1"/>
          </p:cNvSpPr>
          <p:nvPr>
            <p:ph type="dt" sz="half" idx="10"/>
          </p:nvPr>
        </p:nvSpPr>
        <p:spPr/>
        <p:txBody>
          <a:bodyPr/>
          <a:lstStyle/>
          <a:p>
            <a:endParaRPr kumimoji="1" lang="ja-JP" altLang="en-US"/>
          </a:p>
        </p:txBody>
      </p:sp>
      <p:sp>
        <p:nvSpPr>
          <p:cNvPr id="5" name="フッター プレースホルダー 4">
            <a:extLst>
              <a:ext uri="{FF2B5EF4-FFF2-40B4-BE49-F238E27FC236}">
                <a16:creationId xmlns:a16="http://schemas.microsoft.com/office/drawing/2014/main" id="{F3C862C6-F291-F3F1-022B-E4A3169E420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4AE65547-1545-E7C4-4D6B-07FE657583BA}"/>
              </a:ext>
            </a:extLst>
          </p:cNvPr>
          <p:cNvSpPr>
            <a:spLocks noGrp="1"/>
          </p:cNvSpPr>
          <p:nvPr>
            <p:ph type="sldNum" sz="quarter" idx="12"/>
          </p:nvPr>
        </p:nvSpPr>
        <p:spPr/>
        <p:txBody>
          <a:bodyPr/>
          <a:lstStyle/>
          <a:p>
            <a:fld id="{5D99B4C4-0BB6-4796-8AF2-6F1DCBEB30DF}" type="slidenum">
              <a:rPr kumimoji="1" lang="ja-JP" altLang="en-US" smtClean="0"/>
              <a:t>‹#›</a:t>
            </a:fld>
            <a:endParaRPr kumimoji="1" lang="ja-JP" altLang="en-US"/>
          </a:p>
        </p:txBody>
      </p:sp>
    </p:spTree>
    <p:extLst>
      <p:ext uri="{BB962C8B-B14F-4D97-AF65-F5344CB8AC3E}">
        <p14:creationId xmlns:p14="http://schemas.microsoft.com/office/powerpoint/2010/main" val="25703190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86095766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image" Target="../media/image1.jpg"/><Relationship Id="rId5" Type="http://schemas.openxmlformats.org/officeDocument/2006/relationships/theme" Target="../theme/theme2.xml"/><Relationship Id="rId4"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41090115"/>
      </p:ext>
    </p:extLst>
  </p:cSld>
  <p:clrMap bg1="lt1" tx1="dk1" bg2="lt2" tx2="dk2" accent1="accent1" accent2="accent2" accent3="accent3" accent4="accent4" accent5="accent5" accent6="accent6" hlink="hlink" folHlink="folHlink"/>
  <p:sldLayoutIdLst>
    <p:sldLayoutId id="2147483653" r:id="rId1"/>
    <p:sldLayoutId id="2147483808" r:id="rId2"/>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C5816530-896F-AA3F-C3C1-0771CA834396}"/>
              </a:ext>
            </a:extLst>
          </p:cNvPr>
          <p:cNvPicPr>
            <a:picLocks noChangeAspect="1"/>
          </p:cNvPicPr>
          <p:nvPr userDrawn="1"/>
        </p:nvPicPr>
        <p:blipFill>
          <a:blip r:embed="rId6">
            <a:duotone>
              <a:schemeClr val="accent1">
                <a:shade val="45000"/>
                <a:satMod val="135000"/>
              </a:schemeClr>
              <a:prstClr val="white"/>
            </a:duotone>
            <a:extLst>
              <a:ext uri="{28A0092B-C50C-407E-A947-70E740481C1C}">
                <a14:useLocalDpi xmlns:a14="http://schemas.microsoft.com/office/drawing/2010/main" val="0"/>
              </a:ext>
            </a:extLst>
          </a:blip>
          <a:srcRect l="91" t="14384" r="-91" b="10616"/>
          <a:stretch>
            <a:fillRect/>
          </a:stretch>
        </p:blipFill>
        <p:spPr>
          <a:xfrm>
            <a:off x="0" y="0"/>
            <a:ext cx="12192000" cy="6858000"/>
          </a:xfrm>
          <a:prstGeom prst="rect">
            <a:avLst/>
          </a:prstGeom>
        </p:spPr>
      </p:pic>
      <p:sp>
        <p:nvSpPr>
          <p:cNvPr id="4" name="日付プレースホルダー 3">
            <a:extLst>
              <a:ext uri="{FF2B5EF4-FFF2-40B4-BE49-F238E27FC236}">
                <a16:creationId xmlns:a16="http://schemas.microsoft.com/office/drawing/2014/main" id="{10E1AF7C-6C69-881B-1D0E-1F6D74E41ED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游ゴシック" panose="020B0400000000000000" pitchFamily="50" charset="-128"/>
                <a:ea typeface="游ゴシック" panose="020B0400000000000000" pitchFamily="50" charset="-128"/>
              </a:defRPr>
            </a:lvl1pPr>
          </a:lstStyle>
          <a:p>
            <a:endParaRPr lang="ja-JP" altLang="en-US" dirty="0"/>
          </a:p>
        </p:txBody>
      </p:sp>
      <p:sp>
        <p:nvSpPr>
          <p:cNvPr id="5" name="フッター プレースホルダー 4">
            <a:extLst>
              <a:ext uri="{FF2B5EF4-FFF2-40B4-BE49-F238E27FC236}">
                <a16:creationId xmlns:a16="http://schemas.microsoft.com/office/drawing/2014/main" id="{08FAB295-2B49-B795-BD27-B153316A41D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游ゴシック" panose="020B0400000000000000" pitchFamily="50" charset="-128"/>
                <a:ea typeface="游ゴシック" panose="020B0400000000000000" pitchFamily="50" charset="-128"/>
              </a:defRPr>
            </a:lvl1pPr>
          </a:lstStyle>
          <a:p>
            <a:endParaRPr lang="ja-JP" altLang="en-US" dirty="0"/>
          </a:p>
        </p:txBody>
      </p:sp>
      <p:sp>
        <p:nvSpPr>
          <p:cNvPr id="6" name="スライド番号プレースホルダー 5">
            <a:extLst>
              <a:ext uri="{FF2B5EF4-FFF2-40B4-BE49-F238E27FC236}">
                <a16:creationId xmlns:a16="http://schemas.microsoft.com/office/drawing/2014/main" id="{01DACCF6-25FE-51E4-D653-31E756BE290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游ゴシック" panose="020B0400000000000000" pitchFamily="50" charset="-128"/>
                <a:ea typeface="游ゴシック" panose="020B0400000000000000" pitchFamily="50" charset="-128"/>
              </a:defRPr>
            </a:lvl1pPr>
          </a:lstStyle>
          <a:p>
            <a:fld id="{4959BF58-9B27-424F-A993-3E08E883509F}" type="slidenum">
              <a:rPr lang="ja-JP" altLang="en-US" smtClean="0"/>
              <a:pPr/>
              <a:t>‹#›</a:t>
            </a:fld>
            <a:endParaRPr lang="ja-JP" altLang="en-US" dirty="0"/>
          </a:p>
        </p:txBody>
      </p:sp>
      <p:sp>
        <p:nvSpPr>
          <p:cNvPr id="7" name="灯片编号占位符 3">
            <a:extLst>
              <a:ext uri="{FF2B5EF4-FFF2-40B4-BE49-F238E27FC236}">
                <a16:creationId xmlns:a16="http://schemas.microsoft.com/office/drawing/2014/main" id="{A956EB0E-9B17-0DD0-AB82-1F3129AAE35D}"/>
              </a:ext>
            </a:extLst>
          </p:cNvPr>
          <p:cNvSpPr txBox="1">
            <a:spLocks/>
          </p:cNvSpPr>
          <p:nvPr userDrawn="1"/>
        </p:nvSpPr>
        <p:spPr>
          <a:xfrm>
            <a:off x="11618913" y="6457950"/>
            <a:ext cx="561975" cy="336550"/>
          </a:xfrm>
          <a:prstGeom prst="rect">
            <a:avLst/>
          </a:prstGeom>
        </p:spPr>
        <p:txBody>
          <a:bodyPr/>
          <a:lstStyle>
            <a:lvl1pPr>
              <a:defRPr>
                <a:solidFill>
                  <a:schemeClr val="tx1"/>
                </a:solidFill>
                <a:latin typeface="Arial" panose="020B0604020202020204" pitchFamily="34" charset="0"/>
                <a:ea typeface="ＭＳ Ｐゴシック" panose="020B0600070205080204" pitchFamily="50" charset="-128"/>
              </a:defRPr>
            </a:lvl1pPr>
            <a:lvl2pPr marL="742950" indent="-285750">
              <a:defRPr>
                <a:solidFill>
                  <a:schemeClr val="tx1"/>
                </a:solidFill>
                <a:latin typeface="Arial" panose="020B0604020202020204" pitchFamily="34" charset="0"/>
                <a:ea typeface="ＭＳ Ｐゴシック" panose="020B0600070205080204" pitchFamily="50" charset="-128"/>
              </a:defRPr>
            </a:lvl2pPr>
            <a:lvl3pPr marL="1143000" indent="-228600">
              <a:defRPr>
                <a:solidFill>
                  <a:schemeClr val="tx1"/>
                </a:solidFill>
                <a:latin typeface="Arial" panose="020B0604020202020204" pitchFamily="34" charset="0"/>
                <a:ea typeface="ＭＳ Ｐゴシック" panose="020B0600070205080204" pitchFamily="50" charset="-128"/>
              </a:defRPr>
            </a:lvl3pPr>
            <a:lvl4pPr marL="1600200" indent="-228600">
              <a:defRPr>
                <a:solidFill>
                  <a:schemeClr val="tx1"/>
                </a:solidFill>
                <a:latin typeface="Arial" panose="020B0604020202020204" pitchFamily="34" charset="0"/>
                <a:ea typeface="ＭＳ Ｐゴシック" panose="020B0600070205080204" pitchFamily="50" charset="-128"/>
              </a:defRPr>
            </a:lvl4pPr>
            <a:lvl5pPr marL="2057400" indent="-228600">
              <a:defRPr>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9pPr>
          </a:lstStyle>
          <a:p>
            <a:pPr>
              <a:defRPr/>
            </a:pPr>
            <a:fld id="{2327DD2F-A598-4D68-B0C9-E969AFF0712A}" type="slidenum">
              <a:rPr lang="zh-CN" altLang="en-US" sz="2400" smtClean="0">
                <a:solidFill>
                  <a:srgbClr val="525B37"/>
                </a:solidFill>
                <a:latin typeface="游ゴシック" panose="020B0400000000000000" pitchFamily="50" charset="-128"/>
                <a:ea typeface="游ゴシック" panose="020B0400000000000000" pitchFamily="50" charset="-128"/>
              </a:rPr>
              <a:pPr>
                <a:defRPr/>
              </a:pPr>
              <a:t>‹#›</a:t>
            </a:fld>
            <a:endParaRPr lang="zh-CN" altLang="en-US" sz="2400" dirty="0">
              <a:solidFill>
                <a:srgbClr val="525B37"/>
              </a:solidFill>
              <a:latin typeface="游ゴシック" panose="020B0400000000000000" pitchFamily="50" charset="-128"/>
              <a:ea typeface="游ゴシック" panose="020B0400000000000000" pitchFamily="50" charset="-128"/>
            </a:endParaRPr>
          </a:p>
        </p:txBody>
      </p:sp>
      <p:sp>
        <p:nvSpPr>
          <p:cNvPr id="16" name="正方形/長方形 15">
            <a:extLst>
              <a:ext uri="{FF2B5EF4-FFF2-40B4-BE49-F238E27FC236}">
                <a16:creationId xmlns:a16="http://schemas.microsoft.com/office/drawing/2014/main" id="{1A621861-4480-4C4D-9015-2920E9C431C2}"/>
              </a:ext>
            </a:extLst>
          </p:cNvPr>
          <p:cNvSpPr/>
          <p:nvPr userDrawn="1"/>
        </p:nvSpPr>
        <p:spPr>
          <a:xfrm>
            <a:off x="0" y="1733266"/>
            <a:ext cx="12180888" cy="3453586"/>
          </a:xfrm>
          <a:prstGeom prst="rect">
            <a:avLst/>
          </a:prstGeom>
          <a:solidFill>
            <a:srgbClr val="FFFFF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dirty="0">
              <a:latin typeface="游ゴシック" panose="020B0400000000000000" pitchFamily="50" charset="-128"/>
              <a:ea typeface="游ゴシック" panose="020B0400000000000000" pitchFamily="50" charset="-128"/>
            </a:endParaRPr>
          </a:p>
        </p:txBody>
      </p:sp>
    </p:spTree>
    <p:extLst>
      <p:ext uri="{BB962C8B-B14F-4D97-AF65-F5344CB8AC3E}">
        <p14:creationId xmlns:p14="http://schemas.microsoft.com/office/powerpoint/2010/main" val="3923148748"/>
      </p:ext>
    </p:extLst>
  </p:cSld>
  <p:clrMap bg1="lt1" tx1="dk1" bg2="lt2" tx2="dk2" accent1="accent1" accent2="accent2" accent3="accent3" accent4="accent4" accent5="accent5" accent6="accent6" hlink="hlink" folHlink="folHlink"/>
  <p:sldLayoutIdLst>
    <p:sldLayoutId id="2147483654" r:id="rId1"/>
    <p:sldLayoutId id="2147483655" r:id="rId2"/>
    <p:sldLayoutId id="2147483657" r:id="rId3"/>
    <p:sldLayoutId id="2147483807" r:id="rId4"/>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pn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F31367-144F-FADE-D19E-641D399B19AD}"/>
            </a:ext>
          </a:extLst>
        </p:cNvPr>
        <p:cNvGrpSpPr/>
        <p:nvPr/>
      </p:nvGrpSpPr>
      <p:grpSpPr>
        <a:xfrm>
          <a:off x="0" y="0"/>
          <a:ext cx="0" cy="0"/>
          <a:chOff x="0" y="0"/>
          <a:chExt cx="0" cy="0"/>
        </a:xfrm>
      </p:grpSpPr>
      <p:sp>
        <p:nvSpPr>
          <p:cNvPr id="3" name="object 2">
            <a:extLst>
              <a:ext uri="{FF2B5EF4-FFF2-40B4-BE49-F238E27FC236}">
                <a16:creationId xmlns:a16="http://schemas.microsoft.com/office/drawing/2014/main" id="{3209DD5D-8C5B-3672-9095-7CFE7BDB5B07}"/>
              </a:ext>
            </a:extLst>
          </p:cNvPr>
          <p:cNvSpPr txBox="1">
            <a:spLocks noChangeArrowheads="1"/>
          </p:cNvSpPr>
          <p:nvPr/>
        </p:nvSpPr>
        <p:spPr bwMode="auto">
          <a:xfrm>
            <a:off x="450376" y="2494128"/>
            <a:ext cx="8898341" cy="1869743"/>
          </a:xfrm>
          <a:prstGeom prst="rect">
            <a:avLst/>
          </a:prstGeom>
          <a:noFill/>
          <a:ln>
            <a:noFill/>
          </a:ln>
        </p:spPr>
        <p:txBody>
          <a:bodyPr wrap="square" lIns="0" tIns="114300" rIns="0" bIns="0">
            <a:spAutoFit/>
          </a:bodyPr>
          <a:lstStyle>
            <a:lvl1pPr marL="12700">
              <a:tabLst>
                <a:tab pos="4614863" algn="l"/>
              </a:tabLst>
              <a:defRPr>
                <a:solidFill>
                  <a:schemeClr val="tx1"/>
                </a:solidFill>
                <a:latin typeface="Arial" panose="020B0604020202020204" pitchFamily="34" charset="0"/>
                <a:ea typeface="ＭＳ Ｐゴシック" panose="020B0600070205080204" pitchFamily="50" charset="-128"/>
              </a:defRPr>
            </a:lvl1pPr>
            <a:lvl2pPr marL="742950" indent="-285750">
              <a:tabLst>
                <a:tab pos="4614863" algn="l"/>
              </a:tabLst>
              <a:defRPr>
                <a:solidFill>
                  <a:schemeClr val="tx1"/>
                </a:solidFill>
                <a:latin typeface="Arial" panose="020B0604020202020204" pitchFamily="34" charset="0"/>
                <a:ea typeface="ＭＳ Ｐゴシック" panose="020B0600070205080204" pitchFamily="50" charset="-128"/>
              </a:defRPr>
            </a:lvl2pPr>
            <a:lvl3pPr marL="1143000" indent="-228600">
              <a:tabLst>
                <a:tab pos="4614863" algn="l"/>
              </a:tabLst>
              <a:defRPr>
                <a:solidFill>
                  <a:schemeClr val="tx1"/>
                </a:solidFill>
                <a:latin typeface="Arial" panose="020B0604020202020204" pitchFamily="34" charset="0"/>
                <a:ea typeface="ＭＳ Ｐゴシック" panose="020B0600070205080204" pitchFamily="50" charset="-128"/>
              </a:defRPr>
            </a:lvl3pPr>
            <a:lvl4pPr marL="1600200" indent="-228600">
              <a:tabLst>
                <a:tab pos="4614863" algn="l"/>
              </a:tabLst>
              <a:defRPr>
                <a:solidFill>
                  <a:schemeClr val="tx1"/>
                </a:solidFill>
                <a:latin typeface="Arial" panose="020B0604020202020204" pitchFamily="34" charset="0"/>
                <a:ea typeface="ＭＳ Ｐゴシック" panose="020B0600070205080204" pitchFamily="50" charset="-128"/>
              </a:defRPr>
            </a:lvl4pPr>
            <a:lvl5pPr marL="2057400" indent="-228600">
              <a:tabLst>
                <a:tab pos="4614863" algn="l"/>
              </a:tabLst>
              <a:defRPr>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tabLst>
                <a:tab pos="4614863" algn="l"/>
              </a:tabLst>
              <a:defRPr>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tabLst>
                <a:tab pos="4614863" algn="l"/>
              </a:tabLst>
              <a:defRPr>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tabLst>
                <a:tab pos="4614863" algn="l"/>
              </a:tabLst>
              <a:defRPr>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tabLst>
                <a:tab pos="4614863" algn="l"/>
              </a:tabLst>
              <a:defRPr>
                <a:solidFill>
                  <a:schemeClr val="tx1"/>
                </a:solidFill>
                <a:latin typeface="Arial" panose="020B0604020202020204" pitchFamily="34" charset="0"/>
                <a:ea typeface="ＭＳ Ｐゴシック" panose="020B0600070205080204" pitchFamily="50" charset="-128"/>
              </a:defRPr>
            </a:lvl9pPr>
          </a:lstStyle>
          <a:p>
            <a:pPr algn="ctr">
              <a:spcBef>
                <a:spcPts val="900"/>
              </a:spcBef>
              <a:defRPr/>
            </a:pPr>
            <a:r>
              <a:rPr lang="ja-JP" altLang="en-US" sz="5400" b="1">
                <a:solidFill>
                  <a:schemeClr val="accent1">
                    <a:lumMod val="50000"/>
                  </a:schemeClr>
                </a:solidFill>
                <a:latin typeface="游ゴシック" panose="020B0400000000000000" pitchFamily="50" charset="-128"/>
                <a:ea typeface="游ゴシック" panose="020B0400000000000000" pitchFamily="50" charset="-128"/>
                <a:cs typeface="SimSun" panose="02010600030101010101" pitchFamily="2" charset="-122"/>
              </a:rPr>
              <a:t>アンカーグループ社内の</a:t>
            </a:r>
            <a:br>
              <a:rPr lang="en-US" altLang="ja-JP" sz="5400" b="1" dirty="0">
                <a:solidFill>
                  <a:schemeClr val="accent1">
                    <a:lumMod val="50000"/>
                  </a:schemeClr>
                </a:solidFill>
                <a:latin typeface="游ゴシック" panose="020B0400000000000000" pitchFamily="50" charset="-128"/>
                <a:ea typeface="游ゴシック" panose="020B0400000000000000" pitchFamily="50" charset="-128"/>
                <a:cs typeface="SimSun" panose="02010600030101010101" pitchFamily="2" charset="-122"/>
              </a:rPr>
            </a:br>
            <a:r>
              <a:rPr lang="ja-JP" altLang="en-US" sz="6000" b="1" dirty="0">
                <a:solidFill>
                  <a:schemeClr val="accent1">
                    <a:lumMod val="50000"/>
                  </a:schemeClr>
                </a:solidFill>
                <a:latin typeface="游ゴシック" panose="020B0400000000000000" pitchFamily="50" charset="-128"/>
                <a:ea typeface="游ゴシック" panose="020B0400000000000000" pitchFamily="50" charset="-128"/>
                <a:cs typeface="SimSun" panose="02010600030101010101" pitchFamily="2" charset="-122"/>
              </a:rPr>
              <a:t>「ビジネスと人権</a:t>
            </a:r>
            <a:r>
              <a:rPr lang="ja-JP" altLang="en-US" sz="6000" b="1">
                <a:solidFill>
                  <a:schemeClr val="accent1">
                    <a:lumMod val="50000"/>
                  </a:schemeClr>
                </a:solidFill>
                <a:latin typeface="游ゴシック" panose="020B0400000000000000" pitchFamily="50" charset="-128"/>
                <a:ea typeface="游ゴシック" panose="020B0400000000000000" pitchFamily="50" charset="-128"/>
                <a:cs typeface="SimSun" panose="02010600030101010101" pitchFamily="2" charset="-122"/>
              </a:rPr>
              <a:t>」活動</a:t>
            </a:r>
            <a:endParaRPr lang="en-US" altLang="ja-JP" sz="4400" b="1" dirty="0">
              <a:solidFill>
                <a:schemeClr val="accent1">
                  <a:lumMod val="50000"/>
                </a:schemeClr>
              </a:solidFill>
              <a:latin typeface="游ゴシック" panose="020B0400000000000000" pitchFamily="50" charset="-128"/>
              <a:ea typeface="游ゴシック" panose="020B0400000000000000" pitchFamily="50" charset="-128"/>
              <a:cs typeface="SimSun" panose="02010600030101010101" pitchFamily="2" charset="-122"/>
            </a:endParaRPr>
          </a:p>
        </p:txBody>
      </p:sp>
      <p:pic>
        <p:nvPicPr>
          <p:cNvPr id="2" name="図 1">
            <a:extLst>
              <a:ext uri="{FF2B5EF4-FFF2-40B4-BE49-F238E27FC236}">
                <a16:creationId xmlns:a16="http://schemas.microsoft.com/office/drawing/2014/main" id="{129FFFF9-D36A-95AD-949B-7A2AE7FDE476}"/>
              </a:ext>
            </a:extLst>
          </p:cNvPr>
          <p:cNvPicPr>
            <a:picLocks noChangeAspect="1"/>
          </p:cNvPicPr>
          <p:nvPr/>
        </p:nvPicPr>
        <p:blipFill>
          <a:blip r:embed="rId2"/>
          <a:srcRect t="28345"/>
          <a:stretch>
            <a:fillRect/>
          </a:stretch>
        </p:blipFill>
        <p:spPr>
          <a:xfrm>
            <a:off x="9475412" y="2525739"/>
            <a:ext cx="2267443" cy="1806522"/>
          </a:xfrm>
          <a:prstGeom prst="rect">
            <a:avLst/>
          </a:prstGeom>
        </p:spPr>
      </p:pic>
    </p:spTree>
    <p:extLst>
      <p:ext uri="{BB962C8B-B14F-4D97-AF65-F5344CB8AC3E}">
        <p14:creationId xmlns:p14="http://schemas.microsoft.com/office/powerpoint/2010/main" val="42631562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4AF983BC-9BE8-76A6-3AC4-16DF81B0DB61}"/>
              </a:ext>
            </a:extLst>
          </p:cNvPr>
          <p:cNvSpPr txBox="1"/>
          <p:nvPr/>
        </p:nvSpPr>
        <p:spPr>
          <a:xfrm>
            <a:off x="516367" y="434479"/>
            <a:ext cx="11414865" cy="1769715"/>
          </a:xfrm>
          <a:prstGeom prst="rect">
            <a:avLst/>
          </a:prstGeom>
          <a:noFill/>
        </p:spPr>
        <p:txBody>
          <a:bodyPr wrap="square">
            <a:spAutoFit/>
          </a:bodyPr>
          <a:lstStyle/>
          <a:p>
            <a:pPr>
              <a:buNone/>
            </a:pPr>
            <a:r>
              <a:rPr lang="ja-JP" altLang="en-US" sz="3200" b="1">
                <a:solidFill>
                  <a:schemeClr val="tx1">
                    <a:lumMod val="65000"/>
                    <a:lumOff val="35000"/>
                  </a:schemeClr>
                </a:solidFill>
                <a:latin typeface="游ゴシック" panose="020B0400000000000000" pitchFamily="50" charset="-128"/>
                <a:ea typeface="游ゴシック" panose="020B0400000000000000" pitchFamily="50" charset="-128"/>
              </a:rPr>
              <a:t>「ビジネスと人権」とは</a:t>
            </a:r>
            <a:br>
              <a:rPr lang="en-US" altLang="ja-JP" sz="2000" b="1">
                <a:solidFill>
                  <a:schemeClr val="tx1">
                    <a:lumMod val="65000"/>
                    <a:lumOff val="35000"/>
                  </a:schemeClr>
                </a:solidFill>
                <a:latin typeface="游ゴシック" panose="020B0400000000000000" pitchFamily="50" charset="-128"/>
                <a:ea typeface="游ゴシック" panose="020B0400000000000000" pitchFamily="50" charset="-128"/>
              </a:rPr>
            </a:br>
            <a:endParaRPr lang="en-US" altLang="ja-JP" sz="1050" b="1">
              <a:solidFill>
                <a:schemeClr val="tx1">
                  <a:lumMod val="65000"/>
                  <a:lumOff val="35000"/>
                </a:schemeClr>
              </a:solidFill>
              <a:latin typeface="游ゴシック" panose="020B0400000000000000" pitchFamily="50" charset="-128"/>
              <a:ea typeface="游ゴシック" panose="020B0400000000000000" pitchFamily="50" charset="-128"/>
            </a:endParaRPr>
          </a:p>
          <a:p>
            <a:pPr>
              <a:buNone/>
            </a:pPr>
            <a:endParaRPr lang="en-US" altLang="ja-JP" sz="1050" b="1">
              <a:solidFill>
                <a:schemeClr val="tx1">
                  <a:lumMod val="65000"/>
                  <a:lumOff val="35000"/>
                </a:schemeClr>
              </a:solidFill>
              <a:latin typeface="游ゴシック" panose="020B0400000000000000" pitchFamily="50" charset="-128"/>
              <a:ea typeface="游ゴシック" panose="020B0400000000000000" pitchFamily="50" charset="-128"/>
            </a:endParaRPr>
          </a:p>
          <a:p>
            <a:pPr>
              <a:buNone/>
            </a:pPr>
            <a:r>
              <a:rPr lang="ja-JP" altLang="en-US" sz="2800" b="1">
                <a:solidFill>
                  <a:schemeClr val="tx1">
                    <a:lumMod val="65000"/>
                    <a:lumOff val="35000"/>
                  </a:schemeClr>
                </a:solidFill>
                <a:latin typeface="游ゴシック" panose="020B0400000000000000" pitchFamily="50" charset="-128"/>
                <a:ea typeface="游ゴシック" panose="020B0400000000000000" pitchFamily="50" charset="-128"/>
              </a:rPr>
              <a:t>国際的にも国内でもビジネスと人権推進の取り組みが行われています。</a:t>
            </a:r>
            <a:endParaRPr lang="en-US" altLang="ja-JP" sz="2800" b="1">
              <a:solidFill>
                <a:schemeClr val="tx1">
                  <a:lumMod val="65000"/>
                  <a:lumOff val="35000"/>
                </a:schemeClr>
              </a:solidFill>
              <a:latin typeface="游ゴシック" panose="020B0400000000000000" pitchFamily="50" charset="-128"/>
              <a:ea typeface="游ゴシック" panose="020B0400000000000000" pitchFamily="50" charset="-128"/>
            </a:endParaRPr>
          </a:p>
          <a:p>
            <a:pPr>
              <a:buNone/>
            </a:pPr>
            <a:r>
              <a:rPr lang="ja-JP" altLang="en-US" sz="2800" b="1">
                <a:solidFill>
                  <a:schemeClr val="tx1">
                    <a:lumMod val="65000"/>
                    <a:lumOff val="35000"/>
                  </a:schemeClr>
                </a:solidFill>
                <a:latin typeface="游ゴシック" panose="020B0400000000000000" pitchFamily="50" charset="-128"/>
                <a:ea typeface="游ゴシック" panose="020B0400000000000000" pitchFamily="50" charset="-128"/>
              </a:rPr>
              <a:t>企業の事業活動で人権を確保するための企業の施策のことを言います。</a:t>
            </a:r>
            <a:endParaRPr lang="en-US" altLang="ja-JP" sz="2800" b="1">
              <a:solidFill>
                <a:schemeClr val="tx1">
                  <a:lumMod val="65000"/>
                  <a:lumOff val="35000"/>
                </a:schemeClr>
              </a:solidFill>
              <a:latin typeface="游ゴシック" panose="020B0400000000000000" pitchFamily="50" charset="-128"/>
              <a:ea typeface="游ゴシック" panose="020B0400000000000000" pitchFamily="50" charset="-128"/>
            </a:endParaRPr>
          </a:p>
        </p:txBody>
      </p:sp>
      <p:grpSp>
        <p:nvGrpSpPr>
          <p:cNvPr id="4" name="グループ化 3">
            <a:extLst>
              <a:ext uri="{FF2B5EF4-FFF2-40B4-BE49-F238E27FC236}">
                <a16:creationId xmlns:a16="http://schemas.microsoft.com/office/drawing/2014/main" id="{E217A72A-A319-AD22-9121-3054B0A217D8}"/>
              </a:ext>
            </a:extLst>
          </p:cNvPr>
          <p:cNvGrpSpPr/>
          <p:nvPr/>
        </p:nvGrpSpPr>
        <p:grpSpPr>
          <a:xfrm>
            <a:off x="808004" y="2608815"/>
            <a:ext cx="7066594" cy="3167863"/>
            <a:chOff x="947852" y="1869466"/>
            <a:chExt cx="9961425" cy="4465578"/>
          </a:xfrm>
        </p:grpSpPr>
        <p:pic>
          <p:nvPicPr>
            <p:cNvPr id="2" name="図 1">
              <a:extLst>
                <a:ext uri="{FF2B5EF4-FFF2-40B4-BE49-F238E27FC236}">
                  <a16:creationId xmlns:a16="http://schemas.microsoft.com/office/drawing/2014/main" id="{F095B7A8-79C8-F4A5-FF07-F0151633BB79}"/>
                </a:ext>
              </a:extLst>
            </p:cNvPr>
            <p:cNvPicPr>
              <a:picLocks noChangeAspect="1"/>
            </p:cNvPicPr>
            <p:nvPr/>
          </p:nvPicPr>
          <p:blipFill>
            <a:blip r:embed="rId2"/>
            <a:stretch>
              <a:fillRect/>
            </a:stretch>
          </p:blipFill>
          <p:spPr>
            <a:xfrm>
              <a:off x="947852" y="1869466"/>
              <a:ext cx="6588155" cy="4465578"/>
            </a:xfrm>
            <a:prstGeom prst="rect">
              <a:avLst/>
            </a:prstGeom>
          </p:spPr>
        </p:pic>
        <p:pic>
          <p:nvPicPr>
            <p:cNvPr id="5" name="図 4">
              <a:extLst>
                <a:ext uri="{FF2B5EF4-FFF2-40B4-BE49-F238E27FC236}">
                  <a16:creationId xmlns:a16="http://schemas.microsoft.com/office/drawing/2014/main" id="{645B8DEC-7149-9391-3A5C-AAA4EFB28029}"/>
                </a:ext>
              </a:extLst>
            </p:cNvPr>
            <p:cNvPicPr>
              <a:picLocks noChangeAspect="1"/>
            </p:cNvPicPr>
            <p:nvPr/>
          </p:nvPicPr>
          <p:blipFill>
            <a:blip r:embed="rId3"/>
            <a:stretch>
              <a:fillRect/>
            </a:stretch>
          </p:blipFill>
          <p:spPr>
            <a:xfrm>
              <a:off x="7800594" y="1901740"/>
              <a:ext cx="3108683" cy="4433304"/>
            </a:xfrm>
            <a:prstGeom prst="rect">
              <a:avLst/>
            </a:prstGeom>
            <a:ln w="38100">
              <a:solidFill>
                <a:schemeClr val="bg1">
                  <a:lumMod val="65000"/>
                </a:schemeClr>
              </a:solidFill>
            </a:ln>
          </p:spPr>
        </p:pic>
      </p:grpSp>
      <p:pic>
        <p:nvPicPr>
          <p:cNvPr id="6" name="図 5">
            <a:extLst>
              <a:ext uri="{FF2B5EF4-FFF2-40B4-BE49-F238E27FC236}">
                <a16:creationId xmlns:a16="http://schemas.microsoft.com/office/drawing/2014/main" id="{25262CFF-4679-7FD7-1535-71B52DDBB4BC}"/>
              </a:ext>
            </a:extLst>
          </p:cNvPr>
          <p:cNvPicPr>
            <a:picLocks noChangeAspect="1"/>
          </p:cNvPicPr>
          <p:nvPr/>
        </p:nvPicPr>
        <p:blipFill>
          <a:blip r:embed="rId4"/>
          <a:stretch>
            <a:fillRect/>
          </a:stretch>
        </p:blipFill>
        <p:spPr>
          <a:xfrm>
            <a:off x="8175951" y="2631710"/>
            <a:ext cx="3577479" cy="2031795"/>
          </a:xfrm>
          <a:prstGeom prst="rect">
            <a:avLst/>
          </a:prstGeom>
          <a:ln w="12700">
            <a:solidFill>
              <a:schemeClr val="tx2">
                <a:lumMod val="60000"/>
                <a:lumOff val="40000"/>
              </a:schemeClr>
            </a:solidFill>
          </a:ln>
        </p:spPr>
      </p:pic>
      <p:pic>
        <p:nvPicPr>
          <p:cNvPr id="8" name="図 7">
            <a:extLst>
              <a:ext uri="{FF2B5EF4-FFF2-40B4-BE49-F238E27FC236}">
                <a16:creationId xmlns:a16="http://schemas.microsoft.com/office/drawing/2014/main" id="{C4093B16-5A6A-F166-C796-CD16E9F6D2EE}"/>
              </a:ext>
            </a:extLst>
          </p:cNvPr>
          <p:cNvPicPr>
            <a:picLocks noChangeAspect="1"/>
          </p:cNvPicPr>
          <p:nvPr/>
        </p:nvPicPr>
        <p:blipFill>
          <a:blip r:embed="rId5"/>
          <a:srcRect r="67444"/>
          <a:stretch>
            <a:fillRect/>
          </a:stretch>
        </p:blipFill>
        <p:spPr>
          <a:xfrm>
            <a:off x="10617552" y="290809"/>
            <a:ext cx="1051183" cy="970923"/>
          </a:xfrm>
          <a:prstGeom prst="rect">
            <a:avLst/>
          </a:prstGeom>
        </p:spPr>
      </p:pic>
    </p:spTree>
    <p:extLst>
      <p:ext uri="{BB962C8B-B14F-4D97-AF65-F5344CB8AC3E}">
        <p14:creationId xmlns:p14="http://schemas.microsoft.com/office/powerpoint/2010/main" val="19023921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BC02E1-FE8D-C014-C7A5-20F3EB63847C}"/>
            </a:ext>
          </a:extLst>
        </p:cNvPr>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C38A7533-C0DF-45AF-9000-E3825796687D}"/>
              </a:ext>
            </a:extLst>
          </p:cNvPr>
          <p:cNvSpPr txBox="1"/>
          <p:nvPr/>
        </p:nvSpPr>
        <p:spPr>
          <a:xfrm>
            <a:off x="613186" y="412964"/>
            <a:ext cx="11414865" cy="1077218"/>
          </a:xfrm>
          <a:prstGeom prst="rect">
            <a:avLst/>
          </a:prstGeom>
          <a:noFill/>
        </p:spPr>
        <p:txBody>
          <a:bodyPr wrap="square">
            <a:spAutoFit/>
          </a:bodyPr>
          <a:lstStyle/>
          <a:p>
            <a:r>
              <a:rPr lang="ja-JP" altLang="en-US" sz="3200" b="1">
                <a:solidFill>
                  <a:schemeClr val="tx1">
                    <a:lumMod val="65000"/>
                    <a:lumOff val="35000"/>
                  </a:schemeClr>
                </a:solidFill>
                <a:latin typeface="游ゴシック" panose="020B0400000000000000" pitchFamily="50" charset="-128"/>
                <a:ea typeface="游ゴシック" panose="020B0400000000000000" pitchFamily="50" charset="-128"/>
              </a:rPr>
              <a:t>アンカーグループにおいて重視する</a:t>
            </a:r>
            <a:endParaRPr lang="en-US" altLang="ja-JP" sz="3200" b="1">
              <a:solidFill>
                <a:schemeClr val="tx1">
                  <a:lumMod val="65000"/>
                  <a:lumOff val="35000"/>
                </a:schemeClr>
              </a:solidFill>
              <a:latin typeface="游ゴシック" panose="020B0400000000000000" pitchFamily="50" charset="-128"/>
              <a:ea typeface="游ゴシック" panose="020B0400000000000000" pitchFamily="50" charset="-128"/>
            </a:endParaRPr>
          </a:p>
          <a:p>
            <a:r>
              <a:rPr lang="ja-JP" altLang="en-US" sz="3200" b="1">
                <a:solidFill>
                  <a:schemeClr val="tx1">
                    <a:lumMod val="65000"/>
                    <a:lumOff val="35000"/>
                  </a:schemeClr>
                </a:solidFill>
                <a:latin typeface="游ゴシック" panose="020B0400000000000000" pitchFamily="50" charset="-128"/>
              </a:rPr>
              <a:t>「ビジネスと人権」の代表的な内容</a:t>
            </a:r>
            <a:endParaRPr lang="en-US" altLang="ja-JP" sz="3200" b="1">
              <a:solidFill>
                <a:schemeClr val="tx1">
                  <a:lumMod val="65000"/>
                  <a:lumOff val="35000"/>
                </a:schemeClr>
              </a:solidFill>
              <a:latin typeface="游ゴシック" panose="020B0400000000000000" pitchFamily="50" charset="-128"/>
            </a:endParaRPr>
          </a:p>
        </p:txBody>
      </p:sp>
      <p:sp>
        <p:nvSpPr>
          <p:cNvPr id="4" name="テキスト ボックス 3">
            <a:extLst>
              <a:ext uri="{FF2B5EF4-FFF2-40B4-BE49-F238E27FC236}">
                <a16:creationId xmlns:a16="http://schemas.microsoft.com/office/drawing/2014/main" id="{07BD7263-9AC4-655D-2ABE-B3BD2BCC26C3}"/>
              </a:ext>
            </a:extLst>
          </p:cNvPr>
          <p:cNvSpPr txBox="1"/>
          <p:nvPr/>
        </p:nvSpPr>
        <p:spPr>
          <a:xfrm>
            <a:off x="407529" y="1612337"/>
            <a:ext cx="11376941" cy="3993401"/>
          </a:xfrm>
          <a:prstGeom prst="rect">
            <a:avLst/>
          </a:prstGeom>
          <a:noFill/>
        </p:spPr>
        <p:txBody>
          <a:bodyPr wrap="square">
            <a:spAutoFit/>
          </a:bodyPr>
          <a:lstStyle/>
          <a:p>
            <a:r>
              <a:rPr lang="ja-JP" altLang="en-US" sz="2400" b="1">
                <a:solidFill>
                  <a:schemeClr val="tx1">
                    <a:lumMod val="65000"/>
                    <a:lumOff val="35000"/>
                  </a:schemeClr>
                </a:solidFill>
                <a:latin typeface="游ゴシック" panose="020B0400000000000000" pitchFamily="50" charset="-128"/>
                <a:ea typeface="游ゴシック" panose="020B0400000000000000" pitchFamily="50" charset="-128"/>
              </a:rPr>
              <a:t>働く一人</a:t>
            </a:r>
            <a:r>
              <a:rPr lang="ja-JP" altLang="en-US" sz="2400" b="1" dirty="0">
                <a:solidFill>
                  <a:schemeClr val="tx1">
                    <a:lumMod val="65000"/>
                    <a:lumOff val="35000"/>
                  </a:schemeClr>
                </a:solidFill>
                <a:latin typeface="游ゴシック" panose="020B0400000000000000" pitchFamily="50" charset="-128"/>
                <a:ea typeface="游ゴシック" panose="020B0400000000000000" pitchFamily="50" charset="-128"/>
              </a:rPr>
              <a:t>ひとり</a:t>
            </a:r>
            <a:r>
              <a:rPr lang="ja-JP" altLang="en-US" sz="2400" b="1">
                <a:solidFill>
                  <a:schemeClr val="tx1">
                    <a:lumMod val="65000"/>
                    <a:lumOff val="35000"/>
                  </a:schemeClr>
                </a:solidFill>
                <a:latin typeface="游ゴシック" panose="020B0400000000000000" pitchFamily="50" charset="-128"/>
                <a:ea typeface="游ゴシック" panose="020B0400000000000000" pitchFamily="50" charset="-128"/>
              </a:rPr>
              <a:t>の活躍と、取引先やお客様までの人権を尊重し権利の実現を最大化</a:t>
            </a:r>
            <a:r>
              <a:rPr lang="ja-JP" altLang="en-US" sz="2400" b="1" dirty="0">
                <a:solidFill>
                  <a:schemeClr val="tx1">
                    <a:lumMod val="65000"/>
                    <a:lumOff val="35000"/>
                  </a:schemeClr>
                </a:solidFill>
                <a:latin typeface="游ゴシック" panose="020B0400000000000000" pitchFamily="50" charset="-128"/>
                <a:ea typeface="游ゴシック" panose="020B0400000000000000" pitchFamily="50" charset="-128"/>
              </a:rPr>
              <a:t>するため</a:t>
            </a:r>
            <a:r>
              <a:rPr lang="ja-JP" altLang="en-US" sz="2400" b="1">
                <a:solidFill>
                  <a:schemeClr val="tx1">
                    <a:lumMod val="65000"/>
                    <a:lumOff val="35000"/>
                  </a:schemeClr>
                </a:solidFill>
                <a:latin typeface="游ゴシック" panose="020B0400000000000000" pitchFamily="50" charset="-128"/>
                <a:ea typeface="游ゴシック" panose="020B0400000000000000" pitchFamily="50" charset="-128"/>
              </a:rPr>
              <a:t>に、以下の事項を重視して活動します。</a:t>
            </a:r>
            <a:endParaRPr lang="ja-JP" altLang="en-US" sz="2400" b="1" dirty="0">
              <a:solidFill>
                <a:schemeClr val="tx1">
                  <a:lumMod val="65000"/>
                  <a:lumOff val="35000"/>
                </a:schemeClr>
              </a:solidFill>
              <a:latin typeface="游ゴシック" panose="020B0400000000000000" pitchFamily="50" charset="-128"/>
              <a:ea typeface="游ゴシック" panose="020B0400000000000000" pitchFamily="50" charset="-128"/>
            </a:endParaRPr>
          </a:p>
          <a:p>
            <a:pPr>
              <a:buNone/>
            </a:pPr>
            <a:endParaRPr lang="ja-JP" altLang="en-US" sz="2400" dirty="0">
              <a:solidFill>
                <a:schemeClr val="tx1">
                  <a:lumMod val="65000"/>
                  <a:lumOff val="35000"/>
                </a:schemeClr>
              </a:solidFill>
              <a:effectLst/>
              <a:latin typeface="游ゴシック" panose="020B0400000000000000" pitchFamily="50" charset="-128"/>
              <a:ea typeface="游ゴシック" panose="020B0400000000000000" pitchFamily="50" charset="-128"/>
            </a:endParaRPr>
          </a:p>
          <a:p>
            <a:pPr>
              <a:spcBef>
                <a:spcPts val="900"/>
              </a:spcBef>
            </a:pPr>
            <a:r>
              <a:rPr lang="en-US" altLang="ja-JP" sz="2400" b="1">
                <a:solidFill>
                  <a:schemeClr val="tx1">
                    <a:lumMod val="65000"/>
                    <a:lumOff val="35000"/>
                  </a:schemeClr>
                </a:solidFill>
                <a:latin typeface="游ゴシック" panose="020B0400000000000000" pitchFamily="50" charset="-128"/>
                <a:ea typeface="游ゴシック" panose="020B0400000000000000" pitchFamily="50" charset="-128"/>
              </a:rPr>
              <a:t>IT</a:t>
            </a:r>
            <a:r>
              <a:rPr lang="ja-JP" altLang="en-US" sz="2400" b="1" spc="-300">
                <a:solidFill>
                  <a:schemeClr val="tx1">
                    <a:lumMod val="65000"/>
                    <a:lumOff val="35000"/>
                  </a:schemeClr>
                </a:solidFill>
                <a:latin typeface="游ゴシック" panose="020B0400000000000000" pitchFamily="50" charset="-128"/>
                <a:ea typeface="游ゴシック" panose="020B0400000000000000" pitchFamily="50" charset="-128"/>
              </a:rPr>
              <a:t>アクセス</a:t>
            </a:r>
            <a:r>
              <a:rPr lang="ja-JP" altLang="en-US" sz="2400" b="1">
                <a:solidFill>
                  <a:schemeClr val="tx1">
                    <a:lumMod val="65000"/>
                    <a:lumOff val="35000"/>
                  </a:schemeClr>
                </a:solidFill>
                <a:latin typeface="游ゴシック" panose="020B0400000000000000" pitchFamily="50" charset="-128"/>
                <a:ea typeface="游ゴシック" panose="020B0400000000000000" pitchFamily="50" charset="-128"/>
              </a:rPr>
              <a:t>権  </a:t>
            </a:r>
            <a:r>
              <a:rPr lang="ja-JP" altLang="en-US" sz="2400" b="1">
                <a:solidFill>
                  <a:schemeClr val="tx1">
                    <a:lumMod val="65000"/>
                    <a:lumOff val="35000"/>
                  </a:schemeClr>
                </a:solidFill>
                <a:effectLst/>
                <a:latin typeface="游ゴシック" panose="020B0400000000000000" pitchFamily="50" charset="-128"/>
                <a:ea typeface="游ゴシック" panose="020B0400000000000000" pitchFamily="50" charset="-128"/>
              </a:rPr>
              <a:t>：障がい者の方や年齢・性別に関わりなく、デジタルデバイドの権利を確保し、働きやすく住みやすい社会を提供します</a:t>
            </a:r>
            <a:endParaRPr lang="en-US" altLang="ja-JP" sz="2400" b="1">
              <a:solidFill>
                <a:schemeClr val="tx1">
                  <a:lumMod val="65000"/>
                  <a:lumOff val="35000"/>
                </a:schemeClr>
              </a:solidFill>
              <a:latin typeface="游ゴシック" panose="020B0400000000000000" pitchFamily="50" charset="-128"/>
              <a:ea typeface="游ゴシック" panose="020B0400000000000000" pitchFamily="50" charset="-128"/>
            </a:endParaRPr>
          </a:p>
          <a:p>
            <a:pPr>
              <a:spcBef>
                <a:spcPts val="900"/>
              </a:spcBef>
            </a:pPr>
            <a:r>
              <a:rPr lang="ja-JP" altLang="en-US" sz="2400" b="1">
                <a:solidFill>
                  <a:schemeClr val="tx1">
                    <a:lumMod val="65000"/>
                    <a:lumOff val="35000"/>
                  </a:schemeClr>
                </a:solidFill>
                <a:latin typeface="游ゴシック" panose="020B0400000000000000" pitchFamily="50" charset="-128"/>
              </a:rPr>
              <a:t>環境的人権　：持続性のある安全な環境で生活する権利を確保します</a:t>
            </a:r>
            <a:endParaRPr lang="en-US" altLang="ja-JP" sz="2400" b="1">
              <a:solidFill>
                <a:schemeClr val="tx1">
                  <a:lumMod val="65000"/>
                  <a:lumOff val="35000"/>
                </a:schemeClr>
              </a:solidFill>
              <a:latin typeface="游ゴシック" panose="020B0400000000000000" pitchFamily="50" charset="-128"/>
            </a:endParaRPr>
          </a:p>
          <a:p>
            <a:pPr>
              <a:spcBef>
                <a:spcPts val="900"/>
              </a:spcBef>
              <a:buNone/>
            </a:pPr>
            <a:r>
              <a:rPr lang="ja-JP" altLang="en-US" sz="2400" b="1">
                <a:solidFill>
                  <a:schemeClr val="tx1">
                    <a:lumMod val="65000"/>
                    <a:lumOff val="35000"/>
                  </a:schemeClr>
                </a:solidFill>
                <a:latin typeface="游ゴシック" panose="020B0400000000000000" pitchFamily="50" charset="-128"/>
                <a:ea typeface="游ゴシック" panose="020B0400000000000000" pitchFamily="50" charset="-128"/>
              </a:rPr>
              <a:t>働く権利　　：障害有無・性別等を問わず活躍できる環境を作ります</a:t>
            </a:r>
            <a:endParaRPr lang="en-US" altLang="ja-JP" sz="2400" b="1">
              <a:solidFill>
                <a:schemeClr val="tx1">
                  <a:lumMod val="65000"/>
                  <a:lumOff val="35000"/>
                </a:schemeClr>
              </a:solidFill>
              <a:latin typeface="游ゴシック" panose="020B0400000000000000" pitchFamily="50" charset="-128"/>
              <a:ea typeface="游ゴシック" panose="020B0400000000000000" pitchFamily="50" charset="-128"/>
            </a:endParaRPr>
          </a:p>
          <a:p>
            <a:pPr>
              <a:spcBef>
                <a:spcPts val="900"/>
              </a:spcBef>
              <a:buNone/>
            </a:pPr>
            <a:r>
              <a:rPr lang="ja-JP" altLang="en-US" sz="2400" b="1">
                <a:solidFill>
                  <a:schemeClr val="tx1">
                    <a:lumMod val="65000"/>
                    <a:lumOff val="35000"/>
                  </a:schemeClr>
                </a:solidFill>
                <a:latin typeface="游ゴシック" panose="020B0400000000000000" pitchFamily="50" charset="-128"/>
                <a:ea typeface="游ゴシック" panose="020B0400000000000000" pitchFamily="50" charset="-128"/>
              </a:rPr>
              <a:t>働く価値向上：雇用環境の定量分析と改善や健康増進等に注力します</a:t>
            </a:r>
            <a:endParaRPr lang="en-US" altLang="ja-JP" sz="2400" b="1">
              <a:solidFill>
                <a:schemeClr val="tx1">
                  <a:lumMod val="65000"/>
                  <a:lumOff val="35000"/>
                </a:schemeClr>
              </a:solidFill>
              <a:latin typeface="游ゴシック" panose="020B0400000000000000" pitchFamily="50" charset="-128"/>
              <a:ea typeface="游ゴシック" panose="020B0400000000000000" pitchFamily="50" charset="-128"/>
            </a:endParaRPr>
          </a:p>
          <a:p>
            <a:pPr>
              <a:spcBef>
                <a:spcPts val="900"/>
              </a:spcBef>
              <a:buNone/>
            </a:pPr>
            <a:r>
              <a:rPr lang="ja-JP" altLang="en-US" sz="2400" b="1">
                <a:solidFill>
                  <a:schemeClr val="tx1">
                    <a:lumMod val="65000"/>
                    <a:lumOff val="35000"/>
                  </a:schemeClr>
                </a:solidFill>
                <a:latin typeface="游ゴシック" panose="020B0400000000000000" pitchFamily="50" charset="-128"/>
                <a:ea typeface="游ゴシック" panose="020B0400000000000000" pitchFamily="50" charset="-128"/>
              </a:rPr>
              <a:t>　　　　　　　　　　　　ほか多くの点を人権方針に定めています</a:t>
            </a:r>
            <a:endParaRPr lang="en-US" altLang="ja-JP" sz="2400" b="1">
              <a:solidFill>
                <a:schemeClr val="tx1">
                  <a:lumMod val="65000"/>
                  <a:lumOff val="35000"/>
                </a:schemeClr>
              </a:solidFill>
              <a:latin typeface="游ゴシック" panose="020B0400000000000000" pitchFamily="50" charset="-128"/>
              <a:ea typeface="游ゴシック" panose="020B0400000000000000" pitchFamily="50" charset="-128"/>
            </a:endParaRPr>
          </a:p>
        </p:txBody>
      </p:sp>
      <p:pic>
        <p:nvPicPr>
          <p:cNvPr id="2" name="図 1">
            <a:extLst>
              <a:ext uri="{FF2B5EF4-FFF2-40B4-BE49-F238E27FC236}">
                <a16:creationId xmlns:a16="http://schemas.microsoft.com/office/drawing/2014/main" id="{A2981696-2507-FF72-2E50-22255D3C5BE6}"/>
              </a:ext>
            </a:extLst>
          </p:cNvPr>
          <p:cNvPicPr>
            <a:picLocks noChangeAspect="1"/>
          </p:cNvPicPr>
          <p:nvPr/>
        </p:nvPicPr>
        <p:blipFill>
          <a:blip r:embed="rId2"/>
          <a:srcRect r="67444"/>
          <a:stretch>
            <a:fillRect/>
          </a:stretch>
        </p:blipFill>
        <p:spPr>
          <a:xfrm>
            <a:off x="10617552" y="290809"/>
            <a:ext cx="1051183" cy="970923"/>
          </a:xfrm>
          <a:prstGeom prst="rect">
            <a:avLst/>
          </a:prstGeom>
        </p:spPr>
      </p:pic>
    </p:spTree>
    <p:extLst>
      <p:ext uri="{BB962C8B-B14F-4D97-AF65-F5344CB8AC3E}">
        <p14:creationId xmlns:p14="http://schemas.microsoft.com/office/powerpoint/2010/main" val="23311050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1B0249-7624-1BFF-21DE-112E9AEB00BD}"/>
            </a:ext>
          </a:extLst>
        </p:cNvPr>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CB46D182-E947-E474-969B-AF8BFF9BE362}"/>
              </a:ext>
            </a:extLst>
          </p:cNvPr>
          <p:cNvSpPr txBox="1"/>
          <p:nvPr/>
        </p:nvSpPr>
        <p:spPr>
          <a:xfrm>
            <a:off x="574495" y="474041"/>
            <a:ext cx="11043010" cy="2800767"/>
          </a:xfrm>
          <a:prstGeom prst="rect">
            <a:avLst/>
          </a:prstGeom>
          <a:noFill/>
        </p:spPr>
        <p:txBody>
          <a:bodyPr wrap="square">
            <a:spAutoFit/>
          </a:bodyPr>
          <a:lstStyle/>
          <a:p>
            <a:pPr>
              <a:buNone/>
            </a:pPr>
            <a:r>
              <a:rPr lang="ja-JP" altLang="en-US" sz="3200" b="1">
                <a:solidFill>
                  <a:schemeClr val="tx1">
                    <a:lumMod val="65000"/>
                    <a:lumOff val="35000"/>
                  </a:schemeClr>
                </a:solidFill>
                <a:effectLst/>
                <a:latin typeface="游ゴシック" panose="020B0400000000000000" pitchFamily="50" charset="-128"/>
                <a:ea typeface="游ゴシック" panose="020B0400000000000000" pitchFamily="50" charset="-128"/>
              </a:rPr>
              <a:t>人権</a:t>
            </a:r>
            <a:r>
              <a:rPr lang="ja-JP" altLang="en-US" sz="3200" b="1">
                <a:solidFill>
                  <a:schemeClr val="tx1">
                    <a:lumMod val="65000"/>
                    <a:lumOff val="35000"/>
                  </a:schemeClr>
                </a:solidFill>
                <a:latin typeface="游ゴシック" panose="020B0400000000000000" pitchFamily="50" charset="-128"/>
                <a:ea typeface="游ゴシック" panose="020B0400000000000000" pitchFamily="50" charset="-128"/>
              </a:rPr>
              <a:t>の取り組み</a:t>
            </a:r>
            <a:r>
              <a:rPr lang="ja-JP" altLang="en-US" sz="3200" b="1">
                <a:solidFill>
                  <a:schemeClr val="tx1">
                    <a:lumMod val="65000"/>
                    <a:lumOff val="35000"/>
                  </a:schemeClr>
                </a:solidFill>
                <a:effectLst/>
                <a:latin typeface="游ゴシック" panose="020B0400000000000000" pitchFamily="50" charset="-128"/>
                <a:ea typeface="游ゴシック" panose="020B0400000000000000" pitchFamily="50" charset="-128"/>
              </a:rPr>
              <a:t>を</a:t>
            </a:r>
            <a:r>
              <a:rPr lang="ja-JP" altLang="en-US" sz="3200" b="1" dirty="0">
                <a:solidFill>
                  <a:schemeClr val="tx1">
                    <a:lumMod val="65000"/>
                    <a:lumOff val="35000"/>
                  </a:schemeClr>
                </a:solidFill>
                <a:effectLst/>
                <a:latin typeface="游ゴシック" panose="020B0400000000000000" pitchFamily="50" charset="-128"/>
                <a:ea typeface="游ゴシック" panose="020B0400000000000000" pitchFamily="50" charset="-128"/>
              </a:rPr>
              <a:t>顧客と共同促進する</a:t>
            </a:r>
            <a:endParaRPr lang="en-US" altLang="ja-JP" sz="3200" b="1" dirty="0">
              <a:solidFill>
                <a:schemeClr val="tx1">
                  <a:lumMod val="65000"/>
                  <a:lumOff val="35000"/>
                </a:schemeClr>
              </a:solidFill>
              <a:effectLst/>
              <a:latin typeface="游ゴシック" panose="020B0400000000000000" pitchFamily="50" charset="-128"/>
              <a:ea typeface="游ゴシック" panose="020B0400000000000000" pitchFamily="50" charset="-128"/>
            </a:endParaRPr>
          </a:p>
          <a:p>
            <a:pPr>
              <a:buNone/>
            </a:pPr>
            <a:endParaRPr lang="en-US" altLang="ja-JP" sz="1600" b="1">
              <a:solidFill>
                <a:schemeClr val="tx1">
                  <a:lumMod val="65000"/>
                  <a:lumOff val="35000"/>
                </a:schemeClr>
              </a:solidFill>
              <a:effectLst/>
              <a:latin typeface="游ゴシック" panose="020B0400000000000000" pitchFamily="50" charset="-128"/>
              <a:ea typeface="游ゴシック" panose="020B0400000000000000" pitchFamily="50" charset="-128"/>
            </a:endParaRPr>
          </a:p>
          <a:p>
            <a:pPr>
              <a:buNone/>
            </a:pPr>
            <a:endParaRPr lang="en-US" altLang="ja-JP" sz="1600" b="1">
              <a:solidFill>
                <a:schemeClr val="tx1">
                  <a:lumMod val="65000"/>
                  <a:lumOff val="35000"/>
                </a:schemeClr>
              </a:solidFill>
              <a:effectLst/>
              <a:latin typeface="游ゴシック" panose="020B0400000000000000" pitchFamily="50" charset="-128"/>
              <a:ea typeface="游ゴシック" panose="020B0400000000000000" pitchFamily="50" charset="-128"/>
            </a:endParaRPr>
          </a:p>
          <a:p>
            <a:pPr>
              <a:buNone/>
            </a:pPr>
            <a:r>
              <a:rPr lang="ja-JP" altLang="en-US" sz="2800" b="1">
                <a:solidFill>
                  <a:schemeClr val="tx1">
                    <a:lumMod val="65000"/>
                    <a:lumOff val="35000"/>
                  </a:schemeClr>
                </a:solidFill>
                <a:effectLst/>
                <a:latin typeface="游ゴシック" panose="020B0400000000000000" pitchFamily="50" charset="-128"/>
                <a:ea typeface="游ゴシック" panose="020B0400000000000000" pitchFamily="50" charset="-128"/>
              </a:rPr>
              <a:t>取引関係にある顧客と</a:t>
            </a:r>
            <a:r>
              <a:rPr lang="ja-JP" altLang="en-US" sz="2800" b="1">
                <a:solidFill>
                  <a:schemeClr val="tx1">
                    <a:lumMod val="65000"/>
                    <a:lumOff val="35000"/>
                  </a:schemeClr>
                </a:solidFill>
                <a:latin typeface="游ゴシック" panose="020B0400000000000000" pitchFamily="50" charset="-128"/>
                <a:ea typeface="游ゴシック" panose="020B0400000000000000" pitchFamily="50" charset="-128"/>
              </a:rPr>
              <a:t>共に</a:t>
            </a:r>
            <a:r>
              <a:rPr lang="ja-JP" altLang="en-US" sz="2800" b="1">
                <a:solidFill>
                  <a:schemeClr val="tx1">
                    <a:lumMod val="65000"/>
                    <a:lumOff val="35000"/>
                  </a:schemeClr>
                </a:solidFill>
                <a:effectLst/>
                <a:latin typeface="游ゴシック" panose="020B0400000000000000" pitchFamily="50" charset="-128"/>
                <a:ea typeface="游ゴシック" panose="020B0400000000000000" pitchFamily="50" charset="-128"/>
              </a:rPr>
              <a:t>人権対応を進めることは「ビジネスと人権」の対応で社会的に重視されています。当社が推進するリユース事業、</a:t>
            </a:r>
            <a:r>
              <a:rPr lang="en-US" altLang="ja-JP" sz="2800" b="1">
                <a:solidFill>
                  <a:schemeClr val="tx1">
                    <a:lumMod val="65000"/>
                    <a:lumOff val="35000"/>
                  </a:schemeClr>
                </a:solidFill>
                <a:effectLst/>
                <a:latin typeface="游ゴシック" panose="020B0400000000000000" pitchFamily="50" charset="-128"/>
                <a:ea typeface="游ゴシック" panose="020B0400000000000000" pitchFamily="50" charset="-128"/>
              </a:rPr>
              <a:t>LCM</a:t>
            </a:r>
            <a:r>
              <a:rPr lang="ja-JP" altLang="en-US" sz="2800" b="1">
                <a:solidFill>
                  <a:schemeClr val="tx1">
                    <a:lumMod val="65000"/>
                    <a:lumOff val="35000"/>
                  </a:schemeClr>
                </a:solidFill>
                <a:effectLst/>
                <a:latin typeface="游ゴシック" panose="020B0400000000000000" pitchFamily="50" charset="-128"/>
                <a:ea typeface="游ゴシック" panose="020B0400000000000000" pitchFamily="50" charset="-128"/>
              </a:rPr>
              <a:t>事業等で顧客と共同の取り組みとして、主体的に提案・推進していくことで事業や価値の拡大に繋げることができます。</a:t>
            </a:r>
            <a:endParaRPr lang="ja-JP" altLang="en-US" sz="2800" b="1" dirty="0">
              <a:solidFill>
                <a:schemeClr val="tx1">
                  <a:lumMod val="65000"/>
                  <a:lumOff val="35000"/>
                </a:schemeClr>
              </a:solidFill>
              <a:effectLst/>
              <a:latin typeface="游ゴシック" panose="020B0400000000000000" pitchFamily="50" charset="-128"/>
              <a:ea typeface="游ゴシック" panose="020B0400000000000000" pitchFamily="50" charset="-128"/>
            </a:endParaRPr>
          </a:p>
        </p:txBody>
      </p:sp>
      <p:grpSp>
        <p:nvGrpSpPr>
          <p:cNvPr id="5" name="グループ化 4">
            <a:extLst>
              <a:ext uri="{FF2B5EF4-FFF2-40B4-BE49-F238E27FC236}">
                <a16:creationId xmlns:a16="http://schemas.microsoft.com/office/drawing/2014/main" id="{709B9264-C9FA-5C82-0076-4008DBEBF025}"/>
              </a:ext>
            </a:extLst>
          </p:cNvPr>
          <p:cNvGrpSpPr/>
          <p:nvPr/>
        </p:nvGrpSpPr>
        <p:grpSpPr>
          <a:xfrm>
            <a:off x="284280" y="3328212"/>
            <a:ext cx="9989953" cy="2790106"/>
            <a:chOff x="5791199" y="2832570"/>
            <a:chExt cx="5306291" cy="2668362"/>
          </a:xfrm>
          <a:noFill/>
        </p:grpSpPr>
        <p:sp>
          <p:nvSpPr>
            <p:cNvPr id="6" name="楕円 5">
              <a:extLst>
                <a:ext uri="{FF2B5EF4-FFF2-40B4-BE49-F238E27FC236}">
                  <a16:creationId xmlns:a16="http://schemas.microsoft.com/office/drawing/2014/main" id="{1105E567-9645-DD20-3E0B-146DB9DCA7F6}"/>
                </a:ext>
              </a:extLst>
            </p:cNvPr>
            <p:cNvSpPr/>
            <p:nvPr/>
          </p:nvSpPr>
          <p:spPr>
            <a:xfrm>
              <a:off x="5791199" y="2832570"/>
              <a:ext cx="5306291" cy="2668362"/>
            </a:xfrm>
            <a:prstGeom prst="ellipse">
              <a:avLst/>
            </a:prstGeom>
            <a:grpFill/>
            <a:ln w="57150">
              <a:solidFill>
                <a:schemeClr val="accent1">
                  <a:lumMod val="40000"/>
                  <a:lumOff val="6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r"/>
              <a:endParaRPr kumimoji="1" lang="ja-JP" altLang="en-US" sz="3200" b="1" dirty="0">
                <a:solidFill>
                  <a:schemeClr val="tx1">
                    <a:lumMod val="65000"/>
                    <a:lumOff val="35000"/>
                  </a:schemeClr>
                </a:solidFill>
                <a:latin typeface="游ゴシック" panose="020B0400000000000000" pitchFamily="50" charset="-128"/>
                <a:ea typeface="游ゴシック" panose="020B0400000000000000" pitchFamily="50" charset="-128"/>
              </a:endParaRPr>
            </a:p>
          </p:txBody>
        </p:sp>
        <p:sp>
          <p:nvSpPr>
            <p:cNvPr id="7" name="楕円 6">
              <a:extLst>
                <a:ext uri="{FF2B5EF4-FFF2-40B4-BE49-F238E27FC236}">
                  <a16:creationId xmlns:a16="http://schemas.microsoft.com/office/drawing/2014/main" id="{7639493F-C184-483D-22BA-3D0865D7A401}"/>
                </a:ext>
              </a:extLst>
            </p:cNvPr>
            <p:cNvSpPr/>
            <p:nvPr/>
          </p:nvSpPr>
          <p:spPr>
            <a:xfrm>
              <a:off x="6096000" y="3137300"/>
              <a:ext cx="3990102" cy="2058903"/>
            </a:xfrm>
            <a:prstGeom prst="ellipse">
              <a:avLst/>
            </a:prstGeom>
            <a:grpFill/>
            <a:ln w="57150">
              <a:solidFill>
                <a:schemeClr val="accent1">
                  <a:lumMod val="40000"/>
                  <a:lumOff val="6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r"/>
              <a:endParaRPr kumimoji="1" lang="ja-JP" altLang="en-US" sz="3200" b="1" dirty="0">
                <a:solidFill>
                  <a:schemeClr val="tx1">
                    <a:lumMod val="65000"/>
                    <a:lumOff val="35000"/>
                  </a:schemeClr>
                </a:solidFill>
                <a:latin typeface="游ゴシック" panose="020B0400000000000000" pitchFamily="50" charset="-128"/>
                <a:ea typeface="游ゴシック" panose="020B0400000000000000" pitchFamily="50" charset="-128"/>
              </a:endParaRPr>
            </a:p>
          </p:txBody>
        </p:sp>
        <p:sp>
          <p:nvSpPr>
            <p:cNvPr id="8" name="楕円 7">
              <a:extLst>
                <a:ext uri="{FF2B5EF4-FFF2-40B4-BE49-F238E27FC236}">
                  <a16:creationId xmlns:a16="http://schemas.microsoft.com/office/drawing/2014/main" id="{04632A77-FD0B-143F-8446-5D19BF2D26D7}"/>
                </a:ext>
              </a:extLst>
            </p:cNvPr>
            <p:cNvSpPr/>
            <p:nvPr/>
          </p:nvSpPr>
          <p:spPr>
            <a:xfrm>
              <a:off x="6283036" y="3428998"/>
              <a:ext cx="2288768" cy="1475509"/>
            </a:xfrm>
            <a:prstGeom prst="ellipse">
              <a:avLst/>
            </a:prstGeom>
            <a:grpFill/>
            <a:ln w="57150">
              <a:solidFill>
                <a:schemeClr val="accent1">
                  <a:lumMod val="40000"/>
                  <a:lumOff val="6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r"/>
              <a:endParaRPr kumimoji="1" lang="ja-JP" altLang="en-US" sz="3200" b="1" dirty="0">
                <a:solidFill>
                  <a:schemeClr val="tx1">
                    <a:lumMod val="65000"/>
                    <a:lumOff val="35000"/>
                  </a:schemeClr>
                </a:solidFill>
                <a:latin typeface="游ゴシック" panose="020B0400000000000000" pitchFamily="50" charset="-128"/>
                <a:ea typeface="游ゴシック" panose="020B0400000000000000" pitchFamily="50" charset="-128"/>
              </a:endParaRPr>
            </a:p>
          </p:txBody>
        </p:sp>
      </p:grpSp>
      <p:sp>
        <p:nvSpPr>
          <p:cNvPr id="9" name="矢印: 右 8">
            <a:extLst>
              <a:ext uri="{FF2B5EF4-FFF2-40B4-BE49-F238E27FC236}">
                <a16:creationId xmlns:a16="http://schemas.microsoft.com/office/drawing/2014/main" id="{FAB9ADBE-4FD5-49AE-E4DF-614BF52CA16F}"/>
              </a:ext>
            </a:extLst>
          </p:cNvPr>
          <p:cNvSpPr/>
          <p:nvPr/>
        </p:nvSpPr>
        <p:spPr>
          <a:xfrm>
            <a:off x="4228366" y="4482873"/>
            <a:ext cx="5809200" cy="740588"/>
          </a:xfrm>
          <a:prstGeom prst="rightArrow">
            <a:avLst/>
          </a:prstGeom>
          <a:solidFill>
            <a:srgbClr val="B8CC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pic>
        <p:nvPicPr>
          <p:cNvPr id="12" name="図 11">
            <a:extLst>
              <a:ext uri="{FF2B5EF4-FFF2-40B4-BE49-F238E27FC236}">
                <a16:creationId xmlns:a16="http://schemas.microsoft.com/office/drawing/2014/main" id="{51AD455F-04DE-E1B6-8B0B-03B6BF64ACD1}"/>
              </a:ext>
            </a:extLst>
          </p:cNvPr>
          <p:cNvPicPr>
            <a:picLocks noChangeAspect="1"/>
          </p:cNvPicPr>
          <p:nvPr/>
        </p:nvPicPr>
        <p:blipFill>
          <a:blip r:embed="rId2">
            <a:clrChange>
              <a:clrFrom>
                <a:srgbClr val="FFFFFF"/>
              </a:clrFrom>
              <a:clrTo>
                <a:srgbClr val="FFFFFF">
                  <a:alpha val="0"/>
                </a:srgbClr>
              </a:clrTo>
            </a:clrChange>
            <a:extLst>
              <a:ext uri="{BEBA8EAE-BF5A-486C-A8C5-ECC9F3942E4B}">
                <a14:imgProps xmlns:a14="http://schemas.microsoft.com/office/drawing/2010/main">
                  <a14:imgLayer r:embed="rId3">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1413159" y="3850551"/>
            <a:ext cx="2815207" cy="1745428"/>
          </a:xfrm>
          <a:prstGeom prst="rect">
            <a:avLst/>
          </a:prstGeom>
        </p:spPr>
      </p:pic>
      <p:pic>
        <p:nvPicPr>
          <p:cNvPr id="2" name="図 1">
            <a:extLst>
              <a:ext uri="{FF2B5EF4-FFF2-40B4-BE49-F238E27FC236}">
                <a16:creationId xmlns:a16="http://schemas.microsoft.com/office/drawing/2014/main" id="{34442432-FA7F-AD1B-A4C5-E3D98F714DED}"/>
              </a:ext>
            </a:extLst>
          </p:cNvPr>
          <p:cNvPicPr>
            <a:picLocks noChangeAspect="1"/>
          </p:cNvPicPr>
          <p:nvPr/>
        </p:nvPicPr>
        <p:blipFill>
          <a:blip r:embed="rId4"/>
          <a:stretch>
            <a:fillRect/>
          </a:stretch>
        </p:blipFill>
        <p:spPr>
          <a:xfrm>
            <a:off x="6132468" y="4560035"/>
            <a:ext cx="2126476" cy="1207712"/>
          </a:xfrm>
          <a:prstGeom prst="rect">
            <a:avLst/>
          </a:prstGeom>
          <a:ln w="12700">
            <a:solidFill>
              <a:schemeClr val="tx2">
                <a:lumMod val="60000"/>
                <a:lumOff val="40000"/>
              </a:schemeClr>
            </a:solidFill>
          </a:ln>
        </p:spPr>
      </p:pic>
      <p:sp>
        <p:nvSpPr>
          <p:cNvPr id="10" name="テキスト ボックス 9">
            <a:extLst>
              <a:ext uri="{FF2B5EF4-FFF2-40B4-BE49-F238E27FC236}">
                <a16:creationId xmlns:a16="http://schemas.microsoft.com/office/drawing/2014/main" id="{AE77AC87-46E6-B93D-32CF-3E827CCC3B6C}"/>
              </a:ext>
            </a:extLst>
          </p:cNvPr>
          <p:cNvSpPr txBox="1"/>
          <p:nvPr/>
        </p:nvSpPr>
        <p:spPr>
          <a:xfrm>
            <a:off x="4125905" y="4064582"/>
            <a:ext cx="6556952" cy="523220"/>
          </a:xfrm>
          <a:prstGeom prst="rect">
            <a:avLst/>
          </a:prstGeom>
          <a:noFill/>
        </p:spPr>
        <p:txBody>
          <a:bodyPr wrap="square">
            <a:spAutoFit/>
          </a:bodyPr>
          <a:lstStyle/>
          <a:p>
            <a:r>
              <a:rPr kumimoji="1" lang="ja-JP" altLang="en-US" sz="2800" b="1">
                <a:solidFill>
                  <a:schemeClr val="tx1">
                    <a:lumMod val="65000"/>
                    <a:lumOff val="35000"/>
                  </a:schemeClr>
                </a:solidFill>
                <a:latin typeface="游ゴシック" panose="020B0400000000000000" pitchFamily="50" charset="-128"/>
                <a:ea typeface="游ゴシック" panose="020B0400000000000000" pitchFamily="50" charset="-128"/>
              </a:rPr>
              <a:t>自社　　顧客・取引先　 　社会</a:t>
            </a:r>
            <a:endParaRPr kumimoji="1" lang="ja-JP" altLang="en-US" sz="2800" b="1" dirty="0">
              <a:solidFill>
                <a:schemeClr val="tx1">
                  <a:lumMod val="65000"/>
                  <a:lumOff val="35000"/>
                </a:schemeClr>
              </a:solidFill>
              <a:latin typeface="游ゴシック" panose="020B0400000000000000" pitchFamily="50" charset="-128"/>
              <a:ea typeface="游ゴシック" panose="020B0400000000000000" pitchFamily="50" charset="-128"/>
            </a:endParaRPr>
          </a:p>
        </p:txBody>
      </p:sp>
      <p:pic>
        <p:nvPicPr>
          <p:cNvPr id="4" name="図 3">
            <a:extLst>
              <a:ext uri="{FF2B5EF4-FFF2-40B4-BE49-F238E27FC236}">
                <a16:creationId xmlns:a16="http://schemas.microsoft.com/office/drawing/2014/main" id="{819A9769-78D2-9A3F-E55B-2812CAE712ED}"/>
              </a:ext>
            </a:extLst>
          </p:cNvPr>
          <p:cNvPicPr>
            <a:picLocks noChangeAspect="1"/>
          </p:cNvPicPr>
          <p:nvPr/>
        </p:nvPicPr>
        <p:blipFill>
          <a:blip r:embed="rId5"/>
          <a:srcRect r="67444"/>
          <a:stretch>
            <a:fillRect/>
          </a:stretch>
        </p:blipFill>
        <p:spPr>
          <a:xfrm>
            <a:off x="10617552" y="290809"/>
            <a:ext cx="1051183" cy="970923"/>
          </a:xfrm>
          <a:prstGeom prst="rect">
            <a:avLst/>
          </a:prstGeom>
        </p:spPr>
      </p:pic>
    </p:spTree>
    <p:extLst>
      <p:ext uri="{BB962C8B-B14F-4D97-AF65-F5344CB8AC3E}">
        <p14:creationId xmlns:p14="http://schemas.microsoft.com/office/powerpoint/2010/main" val="322304739"/>
      </p:ext>
    </p:extLst>
  </p:cSld>
  <p:clrMapOvr>
    <a:masterClrMapping/>
  </p:clrMapOvr>
</p:sld>
</file>

<file path=ppt/theme/theme1.xml><?xml version="1.0" encoding="utf-8"?>
<a:theme xmlns:a="http://schemas.openxmlformats.org/drawingml/2006/main" name="デザインの設定">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デザインの設定">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59139</TotalTime>
  <Words>271</Words>
  <Application>Microsoft Office PowerPoint</Application>
  <PresentationFormat>ワイド画面</PresentationFormat>
  <Paragraphs>19</Paragraphs>
  <Slides>4</Slides>
  <Notes>0</Notes>
  <HiddenSlides>0</HiddenSlides>
  <MMClips>0</MMClips>
  <ScaleCrop>false</ScaleCrop>
  <HeadingPairs>
    <vt:vector size="6" baseType="variant">
      <vt:variant>
        <vt:lpstr>使用されているフォント</vt:lpstr>
      </vt:variant>
      <vt:variant>
        <vt:i4>2</vt:i4>
      </vt:variant>
      <vt:variant>
        <vt:lpstr>テーマ</vt:lpstr>
      </vt:variant>
      <vt:variant>
        <vt:i4>2</vt:i4>
      </vt:variant>
      <vt:variant>
        <vt:lpstr>スライド タイトル</vt:lpstr>
      </vt:variant>
      <vt:variant>
        <vt:i4>4</vt:i4>
      </vt:variant>
    </vt:vector>
  </HeadingPairs>
  <TitlesOfParts>
    <vt:vector size="8" baseType="lpstr">
      <vt:lpstr>游ゴシック</vt:lpstr>
      <vt:lpstr>Arial</vt:lpstr>
      <vt:lpstr>デザインの設定</vt:lpstr>
      <vt:lpstr>1_デザインの設定</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matsui yusaku</dc:creator>
  <cp:lastModifiedBy>松井勇策 組織コンサルタント・社労士</cp:lastModifiedBy>
  <cp:revision>259</cp:revision>
  <cp:lastPrinted>2025-10-06T00:58:41Z</cp:lastPrinted>
  <dcterms:created xsi:type="dcterms:W3CDTF">2023-08-07T00:19:11Z</dcterms:created>
  <dcterms:modified xsi:type="dcterms:W3CDTF">2025-10-22T03:41:31Z</dcterms:modified>
</cp:coreProperties>
</file>